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10"/>
  </p:notesMasterIdLst>
  <p:handoutMasterIdLst>
    <p:handoutMasterId r:id="rId11"/>
  </p:handoutMasterIdLst>
  <p:sldIdLst>
    <p:sldId id="461" r:id="rId3"/>
    <p:sldId id="462" r:id="rId4"/>
    <p:sldId id="463" r:id="rId5"/>
    <p:sldId id="464" r:id="rId6"/>
    <p:sldId id="465" r:id="rId7"/>
    <p:sldId id="466" r:id="rId8"/>
    <p:sldId id="359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年度销售记录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-78"/>
        <c:axId val="229603200"/>
        <c:axId val="229604736"/>
      </c:barChart>
      <c:catAx>
        <c:axId val="22960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29604736"/>
        <c:crosses val="autoZero"/>
        <c:auto val="1"/>
        <c:lblAlgn val="ctr"/>
        <c:lblOffset val="100"/>
        <c:noMultiLvlLbl val="0"/>
      </c:catAx>
      <c:valAx>
        <c:axId val="22960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22960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年度销售记录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shape val="box"/>
        <c:axId val="117973760"/>
        <c:axId val="117975296"/>
        <c:axId val="0"/>
      </c:bar3DChart>
      <c:catAx>
        <c:axId val="11797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17975296"/>
        <c:crosses val="autoZero"/>
        <c:auto val="1"/>
        <c:lblAlgn val="ctr"/>
        <c:lblOffset val="100"/>
        <c:noMultiLvlLbl val="0"/>
      </c:catAx>
      <c:valAx>
        <c:axId val="11797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1797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年度销售记录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</c:dPt>
          <c:dPt>
            <c:idx val="6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8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dPt>
            <c:idx val="1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shape val="box"/>
        <c:axId val="154613632"/>
        <c:axId val="154615168"/>
        <c:axId val="0"/>
      </c:bar3DChart>
      <c:catAx>
        <c:axId val="15461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615168"/>
        <c:crosses val="autoZero"/>
        <c:auto val="1"/>
        <c:lblAlgn val="ctr"/>
        <c:lblOffset val="100"/>
        <c:noMultiLvlLbl val="0"/>
      </c:catAx>
      <c:valAx>
        <c:axId val="15461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613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/>
              <a:t>季度销售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154648960"/>
        <c:axId val="154650496"/>
      </c:barChart>
      <c:catAx>
        <c:axId val="154648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650496"/>
        <c:crosses val="autoZero"/>
        <c:auto val="1"/>
        <c:lblAlgn val="ctr"/>
        <c:lblOffset val="100"/>
        <c:noMultiLvlLbl val="0"/>
      </c:catAx>
      <c:valAx>
        <c:axId val="154650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648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/>
              <a:t>季度销售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0"/>
      <c:rotY val="1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54754048"/>
        <c:axId val="154788608"/>
        <c:axId val="0"/>
      </c:bar3DChart>
      <c:catAx>
        <c:axId val="154754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788608"/>
        <c:crosses val="autoZero"/>
        <c:auto val="1"/>
        <c:lblAlgn val="ctr"/>
        <c:lblOffset val="100"/>
        <c:noMultiLvlLbl val="0"/>
      </c:catAx>
      <c:valAx>
        <c:axId val="15478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754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r>
              <a:rPr lang="zh-CN" sz="2400" dirty="0"/>
              <a:t>季度销售</a:t>
            </a:r>
            <a:endParaRPr lang="en-US" sz="24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0"/>
      <c:rotY val="1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54535424"/>
        <c:axId val="154536960"/>
        <c:axId val="0"/>
      </c:bar3DChart>
      <c:catAx>
        <c:axId val="15453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536960"/>
        <c:crosses val="autoZero"/>
        <c:auto val="1"/>
        <c:lblAlgn val="ctr"/>
        <c:lblOffset val="100"/>
        <c:noMultiLvlLbl val="0"/>
      </c:catAx>
      <c:valAx>
        <c:axId val="15453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  <a:cs typeface="+mn-cs"/>
              </a:defRPr>
            </a:pPr>
            <a:endParaRPr lang="zh-CN"/>
          </a:p>
        </c:txPr>
        <c:crossAx val="15453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张海山草泥马体" panose="02000000000000000000" pitchFamily="2" charset="-122"/>
          <a:ea typeface="张海山草泥马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402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1380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91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803954761"/>
              </p:ext>
            </p:extLst>
          </p:nvPr>
        </p:nvGraphicFramePr>
        <p:xfrm>
          <a:off x="343193" y="1600159"/>
          <a:ext cx="8696928" cy="299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7984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049589821"/>
              </p:ext>
            </p:extLst>
          </p:nvPr>
        </p:nvGraphicFramePr>
        <p:xfrm>
          <a:off x="286046" y="1485857"/>
          <a:ext cx="8696928" cy="299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905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834805978"/>
              </p:ext>
            </p:extLst>
          </p:nvPr>
        </p:nvGraphicFramePr>
        <p:xfrm>
          <a:off x="228900" y="1428705"/>
          <a:ext cx="8696928" cy="299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8427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189733368"/>
              </p:ext>
            </p:extLst>
          </p:nvPr>
        </p:nvGraphicFramePr>
        <p:xfrm>
          <a:off x="343192" y="1485857"/>
          <a:ext cx="5092319" cy="413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5746512" y="1627332"/>
            <a:ext cx="3236737" cy="778221"/>
            <a:chOff x="7315200" y="1644648"/>
            <a:chExt cx="4078514" cy="980524"/>
          </a:xfrm>
        </p:grpSpPr>
        <p:sp>
          <p:nvSpPr>
            <p:cNvPr id="17" name="文本框 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46512" y="2625727"/>
            <a:ext cx="3236737" cy="778221"/>
            <a:chOff x="7315200" y="1644648"/>
            <a:chExt cx="4078514" cy="980524"/>
          </a:xfrm>
        </p:grpSpPr>
        <p:sp>
          <p:nvSpPr>
            <p:cNvPr id="20" name="文本框 11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746512" y="3624121"/>
            <a:ext cx="3236737" cy="778221"/>
            <a:chOff x="7315200" y="1644648"/>
            <a:chExt cx="4078514" cy="980524"/>
          </a:xfrm>
        </p:grpSpPr>
        <p:sp>
          <p:nvSpPr>
            <p:cNvPr id="23" name="文本框 1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46512" y="4622515"/>
            <a:ext cx="3236737" cy="778221"/>
            <a:chOff x="7315200" y="1644648"/>
            <a:chExt cx="4078514" cy="980524"/>
          </a:xfrm>
        </p:grpSpPr>
        <p:sp>
          <p:nvSpPr>
            <p:cNvPr id="26" name="文本框 20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7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335503226"/>
              </p:ext>
            </p:extLst>
          </p:nvPr>
        </p:nvGraphicFramePr>
        <p:xfrm>
          <a:off x="457484" y="1371554"/>
          <a:ext cx="5092319" cy="413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2" y="1627332"/>
            <a:ext cx="3236737" cy="778221"/>
            <a:chOff x="7315200" y="1644648"/>
            <a:chExt cx="4078514" cy="980524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2" y="2625727"/>
            <a:ext cx="3236737" cy="778221"/>
            <a:chOff x="7315200" y="1644648"/>
            <a:chExt cx="4078514" cy="980524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2" y="3624121"/>
            <a:ext cx="3236737" cy="778221"/>
            <a:chOff x="7315200" y="1644648"/>
            <a:chExt cx="4078514" cy="980524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2" y="4622515"/>
            <a:ext cx="3236737" cy="778221"/>
            <a:chOff x="7315200" y="1644648"/>
            <a:chExt cx="4078514" cy="980524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6634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09730275"/>
              </p:ext>
            </p:extLst>
          </p:nvPr>
        </p:nvGraphicFramePr>
        <p:xfrm>
          <a:off x="400338" y="1428706"/>
          <a:ext cx="5092319" cy="413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746512" y="1627332"/>
            <a:ext cx="3236737" cy="778221"/>
            <a:chOff x="7315200" y="1644648"/>
            <a:chExt cx="4078514" cy="980524"/>
          </a:xfrm>
        </p:grpSpPr>
        <p:sp>
          <p:nvSpPr>
            <p:cNvPr id="5" name="文本框 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F09F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46512" y="2625727"/>
            <a:ext cx="3236737" cy="778221"/>
            <a:chOff x="7315200" y="1644648"/>
            <a:chExt cx="4078514" cy="980524"/>
          </a:xfrm>
        </p:grpSpPr>
        <p:sp>
          <p:nvSpPr>
            <p:cNvPr id="8" name="文本框 11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0DA5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46512" y="3624121"/>
            <a:ext cx="3236737" cy="778221"/>
            <a:chOff x="7315200" y="1644648"/>
            <a:chExt cx="4078514" cy="980524"/>
          </a:xfrm>
        </p:grpSpPr>
        <p:sp>
          <p:nvSpPr>
            <p:cNvPr id="11" name="文本框 17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4C37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46512" y="4622515"/>
            <a:ext cx="3236737" cy="778221"/>
            <a:chOff x="7315200" y="1644648"/>
            <a:chExt cx="4078514" cy="980524"/>
          </a:xfrm>
        </p:grpSpPr>
        <p:sp>
          <p:nvSpPr>
            <p:cNvPr id="14" name="文本框 20"/>
            <p:cNvSpPr txBox="1"/>
            <p:nvPr/>
          </p:nvSpPr>
          <p:spPr>
            <a:xfrm>
              <a:off x="7315200" y="1644648"/>
              <a:ext cx="1524000" cy="426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rgbClr val="935D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315200" y="2004716"/>
              <a:ext cx="4078514" cy="62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内容说明内容说明内容说明内容说明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04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立体图表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09F68"/>
    </a:accent1>
    <a:accent2>
      <a:srgbClr val="0DA5DF"/>
    </a:accent2>
    <a:accent3>
      <a:srgbClr val="94C375"/>
    </a:accent3>
    <a:accent4>
      <a:srgbClr val="935DBB"/>
    </a:accent4>
    <a:accent5>
      <a:srgbClr val="FFD965"/>
    </a:accent5>
    <a:accent6>
      <a:srgbClr val="F2523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698</Words>
  <Application>Microsoft Office PowerPoint</Application>
  <PresentationFormat>全屏显示(4:3)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2019-08-17T12:16:51Z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